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hQzM8nbKdOcAHAtb5JXrNFhYHJ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白紙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と縦書きテキスト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縦書きタイトルと&#10;縦書きテキスト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 スライド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とコンテンツ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セクション見出し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つのコンテンツ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比較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のみ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付きのコンテンツ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付きの図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3601655" y="870594"/>
            <a:ext cx="3530279" cy="532435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"/>
          <p:cNvSpPr txBox="1"/>
          <p:nvPr/>
        </p:nvSpPr>
        <p:spPr>
          <a:xfrm>
            <a:off x="3551643" y="429920"/>
            <a:ext cx="3630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</a:rPr>
              <a:t>応募団体</a:t>
            </a:r>
            <a:endParaRPr sz="12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ja-JP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孤独</a:t>
            </a:r>
            <a:r>
              <a:rPr lang="ja-JP" sz="1200">
                <a:solidFill>
                  <a:schemeClr val="dk1"/>
                </a:solidFill>
              </a:rPr>
              <a:t>・</a:t>
            </a:r>
            <a:r>
              <a:rPr b="0" i="0" lang="ja-JP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孤立対策に取り組む</a:t>
            </a:r>
            <a:r>
              <a:rPr lang="ja-JP" sz="1200">
                <a:solidFill>
                  <a:schemeClr val="dk1"/>
                </a:solidFill>
              </a:rPr>
              <a:t>団体</a:t>
            </a:r>
            <a:r>
              <a:rPr b="0" i="0" lang="ja-JP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（実行団体）</a:t>
            </a:r>
            <a:endParaRPr/>
          </a:p>
        </p:txBody>
      </p:sp>
      <p:sp>
        <p:nvSpPr>
          <p:cNvPr id="86" name="Google Shape;86;p1"/>
          <p:cNvSpPr/>
          <p:nvPr/>
        </p:nvSpPr>
        <p:spPr>
          <a:xfrm rot="-5400000">
            <a:off x="5007978" y="-3030867"/>
            <a:ext cx="717631" cy="9931078"/>
          </a:xfrm>
          <a:prstGeom prst="rightBrace">
            <a:avLst>
              <a:gd fmla="val 8333" name="adj1"/>
              <a:gd fmla="val 50000" name="adj2"/>
            </a:avLst>
          </a:prstGeom>
          <a:noFill/>
          <a:ln cap="flat" cmpd="sng" w="381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5485382" y="1563489"/>
            <a:ext cx="222335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連携をコーディネート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582592" y="2476305"/>
            <a:ext cx="3530400" cy="5325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582592" y="2199306"/>
            <a:ext cx="1929114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文化芸術団体（甲）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3601655" y="4806781"/>
            <a:ext cx="3530279" cy="532435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3590085" y="4483615"/>
            <a:ext cx="312516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こども食堂を含む地域の居場所（乙）</a:t>
            </a:r>
            <a:endParaRPr/>
          </a:p>
        </p:txBody>
      </p:sp>
      <p:cxnSp>
        <p:nvCxnSpPr>
          <p:cNvPr id="92" name="Google Shape;92;p1"/>
          <p:cNvCxnSpPr/>
          <p:nvPr/>
        </p:nvCxnSpPr>
        <p:spPr>
          <a:xfrm>
            <a:off x="3487839" y="3054907"/>
            <a:ext cx="625032" cy="1428708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93" name="Google Shape;93;p1"/>
          <p:cNvSpPr txBox="1"/>
          <p:nvPr/>
        </p:nvSpPr>
        <p:spPr>
          <a:xfrm>
            <a:off x="1603097" y="3530186"/>
            <a:ext cx="219725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アーティストを派遣して、社会包摂・社会課題解決のためのワークショップを実施</a:t>
            </a:r>
            <a:endParaRPr/>
          </a:p>
        </p:txBody>
      </p:sp>
      <p:sp>
        <p:nvSpPr>
          <p:cNvPr id="94" name="Google Shape;94;p1"/>
          <p:cNvSpPr/>
          <p:nvPr/>
        </p:nvSpPr>
        <p:spPr>
          <a:xfrm>
            <a:off x="6802054" y="2664770"/>
            <a:ext cx="3530279" cy="532435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6711401" y="2155000"/>
            <a:ext cx="4539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孤独</a:t>
            </a:r>
            <a:r>
              <a:rPr lang="ja-JP" sz="1200">
                <a:solidFill>
                  <a:schemeClr val="dk1"/>
                </a:solidFill>
              </a:rPr>
              <a:t>・</a:t>
            </a:r>
            <a:r>
              <a:rPr lang="ja-JP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孤立状態にある人とつながりのある団体・機関（丙）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（行政・民間双方に多様な協力者のいることが望ましい）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6802054" y="3344747"/>
            <a:ext cx="3530279" cy="532435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7" name="Google Shape;97;p1"/>
          <p:cNvCxnSpPr/>
          <p:nvPr/>
        </p:nvCxnSpPr>
        <p:spPr>
          <a:xfrm flipH="1">
            <a:off x="6250330" y="3223087"/>
            <a:ext cx="461060" cy="1260528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98" name="Google Shape;98;p1"/>
          <p:cNvSpPr txBox="1"/>
          <p:nvPr/>
        </p:nvSpPr>
        <p:spPr>
          <a:xfrm>
            <a:off x="6448075" y="4030625"/>
            <a:ext cx="2763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孤独</a:t>
            </a:r>
            <a:r>
              <a:rPr lang="ja-JP" sz="1200">
                <a:solidFill>
                  <a:schemeClr val="dk1"/>
                </a:solidFill>
              </a:rPr>
              <a:t>・</a:t>
            </a:r>
            <a:r>
              <a:rPr lang="ja-JP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孤立状態にある人に声かけ、ワークショップの紹介</a:t>
            </a:r>
            <a:endParaRPr/>
          </a:p>
        </p:txBody>
      </p:sp>
      <p:cxnSp>
        <p:nvCxnSpPr>
          <p:cNvPr id="99" name="Google Shape;99;p1"/>
          <p:cNvCxnSpPr/>
          <p:nvPr/>
        </p:nvCxnSpPr>
        <p:spPr>
          <a:xfrm flipH="1">
            <a:off x="5960962" y="3877182"/>
            <a:ext cx="5069711" cy="2373147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100" name="Google Shape;100;p1"/>
          <p:cNvSpPr/>
          <p:nvPr/>
        </p:nvSpPr>
        <p:spPr>
          <a:xfrm>
            <a:off x="8293261" y="5339216"/>
            <a:ext cx="2957332" cy="532435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8615565" y="4842157"/>
            <a:ext cx="2477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協力自治体（市町村）・社協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</a:rPr>
              <a:t>（必須ではありません）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02" name="Google Shape;102;p1"/>
          <p:cNvSpPr/>
          <p:nvPr/>
        </p:nvSpPr>
        <p:spPr>
          <a:xfrm>
            <a:off x="8293261" y="5990091"/>
            <a:ext cx="2957332" cy="532435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"/>
          <p:cNvSpPr/>
          <p:nvPr/>
        </p:nvSpPr>
        <p:spPr>
          <a:xfrm>
            <a:off x="582592" y="119767"/>
            <a:ext cx="362675" cy="302867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"/>
          <p:cNvSpPr txBox="1"/>
          <p:nvPr/>
        </p:nvSpPr>
        <p:spPr>
          <a:xfrm>
            <a:off x="208345" y="132702"/>
            <a:ext cx="4085864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（　　　　内に団体・機関名を記載）</a:t>
            </a:r>
            <a:endParaRPr/>
          </a:p>
        </p:txBody>
      </p:sp>
      <p:cxnSp>
        <p:nvCxnSpPr>
          <p:cNvPr id="105" name="Google Shape;105;p1"/>
          <p:cNvCxnSpPr>
            <a:stCxn id="106" idx="1"/>
            <a:endCxn id="84" idx="3"/>
          </p:cNvCxnSpPr>
          <p:nvPr/>
        </p:nvCxnSpPr>
        <p:spPr>
          <a:xfrm flipH="1">
            <a:off x="7131790" y="1123220"/>
            <a:ext cx="2382600" cy="135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07" name="Google Shape;107;p1"/>
          <p:cNvSpPr txBox="1"/>
          <p:nvPr/>
        </p:nvSpPr>
        <p:spPr>
          <a:xfrm>
            <a:off x="7327484" y="647325"/>
            <a:ext cx="199135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資金支援（業務委託）と非資金支援（伴走支援）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"/>
          <p:cNvSpPr/>
          <p:nvPr/>
        </p:nvSpPr>
        <p:spPr>
          <a:xfrm>
            <a:off x="9514390" y="941322"/>
            <a:ext cx="1516283" cy="363795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むすびえ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2023-06-20T01:02:34Z</dcterms:created>
  <dc:creator>makoto yuasa</dc:creator>
</cp:coreProperties>
</file>